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7BA6"/>
    <a:srgbClr val="A7C6DA"/>
    <a:srgbClr val="4F8EB5"/>
    <a:srgbClr val="E9E8E8"/>
    <a:srgbClr val="E75113"/>
    <a:srgbClr val="C0BFCB"/>
    <a:srgbClr val="800000"/>
    <a:srgbClr val="D6DFE2"/>
    <a:srgbClr val="6D8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3" autoAdjust="0"/>
    <p:restoredTop sz="96247" autoAdjust="0"/>
  </p:normalViewPr>
  <p:slideViewPr>
    <p:cSldViewPr snapToObjects="1">
      <p:cViewPr varScale="1">
        <p:scale>
          <a:sx n="74" d="100"/>
          <a:sy n="74" d="100"/>
        </p:scale>
        <p:origin x="2208" y="888"/>
      </p:cViewPr>
      <p:guideLst>
        <p:guide orient="horz" pos="968"/>
        <p:guide pos="3840"/>
        <p:guide pos="60"/>
        <p:guide pos="7620"/>
        <p:guide orient="horz" pos="11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51" d="100"/>
          <a:sy n="51" d="100"/>
        </p:scale>
        <p:origin x="2820" y="90"/>
      </p:cViewPr>
      <p:guideLst/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CAT_Presentation_PPT_Template</Template>
  <TotalTime>0</TotalTime>
  <Words>2225</Words>
  <Application>Microsoft Office PowerPoint</Application>
  <PresentationFormat>Widescreen</PresentationFormat>
  <Paragraphs>230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Lato</vt:lpstr>
      <vt:lpstr>Open Sans</vt:lpstr>
      <vt:lpstr>Times New Roman</vt:lpstr>
      <vt:lpstr>Ubuntu</vt:lpstr>
      <vt:lpstr>CAT presentation template</vt:lpstr>
      <vt:lpstr>PowerPoint Presentation</vt:lpstr>
      <vt:lpstr>Defining Power Sector needs</vt:lpstr>
      <vt:lpstr>At COP28, governments agreed to triple global renewable capacity  by 2030</vt:lpstr>
      <vt:lpstr>We need to understand the target beyond the GWs</vt:lpstr>
      <vt:lpstr>Renewables are expanding…</vt:lpstr>
      <vt:lpstr>… but we are still far from where we need to be by 2030</vt:lpstr>
      <vt:lpstr>We need to translate the global tripling goal down to national level</vt:lpstr>
      <vt:lpstr>Our method is focused on including multiple analytical elements</vt:lpstr>
      <vt:lpstr>New NDCs should be ambitious, fair, credible and transparent</vt:lpstr>
      <vt:lpstr>New Power sector evaluation</vt:lpstr>
      <vt:lpstr>New CAT evaluation of the power sector for 16 countries</vt:lpstr>
      <vt:lpstr>CAT Power sector evaluation</vt:lpstr>
      <vt:lpstr>Our power sector evaluation system </vt:lpstr>
      <vt:lpstr>Our power sector evaluation system </vt:lpstr>
      <vt:lpstr>Switzerland</vt:lpstr>
      <vt:lpstr>Switzerland</vt:lpstr>
      <vt:lpstr>Brazil</vt:lpstr>
      <vt:lpstr>Brazil</vt:lpstr>
      <vt:lpstr>India</vt:lpstr>
      <vt:lpstr>India</vt:lpstr>
      <vt:lpstr>Saudi Arabia</vt:lpstr>
      <vt:lpstr>Saudi Arabia</vt:lpstr>
      <vt:lpstr>Climate Action Tracker’s sectoral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Louise Jeffery</dc:creator>
  <cp:lastModifiedBy>Victoria Fischdick</cp:lastModifiedBy>
  <cp:revision>35</cp:revision>
  <cp:lastPrinted>2014-06-07T23:15:25Z</cp:lastPrinted>
  <dcterms:created xsi:type="dcterms:W3CDTF">2025-05-15T11:41:27Z</dcterms:created>
  <dcterms:modified xsi:type="dcterms:W3CDTF">2025-05-23T11:24:15Z</dcterms:modified>
</cp:coreProperties>
</file>